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74" r:id="rId4"/>
    <p:sldId id="275" r:id="rId5"/>
    <p:sldId id="276" r:id="rId6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36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C7787-ED2D-4D44-A993-1F385EAA7A49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70F4D-AB1C-4455-BB63-6C855B64DA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5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570F4D-AB1C-4455-BB63-6C855B64DA6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54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14D2712-4A2D-4F19-BD69-F019C90B5C8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4"/>
            <a:ext cx="12192000" cy="684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E91B538-EC34-4DCE-98F7-AF0961191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9"/>
            <a:ext cx="12192000" cy="6864656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13C8867-1250-4C14-9E49-B72414543580}"/>
              </a:ext>
            </a:extLst>
          </p:cNvPr>
          <p:cNvSpPr/>
          <p:nvPr/>
        </p:nvSpPr>
        <p:spPr>
          <a:xfrm>
            <a:off x="2041525" y="4133850"/>
            <a:ext cx="10391775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Authors’ Name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CEB1CD2-F42B-4C74-9972-B91584B5D5E9}"/>
              </a:ext>
            </a:extLst>
          </p:cNvPr>
          <p:cNvSpPr/>
          <p:nvPr/>
        </p:nvSpPr>
        <p:spPr>
          <a:xfrm>
            <a:off x="2041525" y="4668838"/>
            <a:ext cx="1039177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Institutions, Country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4EE9F0C-E29C-4FE1-B766-65909C57B185}"/>
              </a:ext>
            </a:extLst>
          </p:cNvPr>
          <p:cNvSpPr/>
          <p:nvPr/>
        </p:nvSpPr>
        <p:spPr>
          <a:xfrm>
            <a:off x="2041525" y="3429000"/>
            <a:ext cx="1039177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E2EA0EB6-B4B5-477D-8FFB-A20454316754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Background / aims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F55FA0F3-327A-4EA8-B8BA-49E3A6BA5532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Methods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D062642-F705-4362-A01B-21864025C5FD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FE27307-08AF-472B-AA1D-D4CB0303A4AC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Conclusions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74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18</Words>
  <Application>Microsoft Office PowerPoint</Application>
  <PresentationFormat>와이드스크린</PresentationFormat>
  <Paragraphs>8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Sohee Lee</cp:lastModifiedBy>
  <cp:revision>127</cp:revision>
  <cp:lastPrinted>2021-08-02T08:38:45Z</cp:lastPrinted>
  <dcterms:created xsi:type="dcterms:W3CDTF">2021-07-15T07:09:32Z</dcterms:created>
  <dcterms:modified xsi:type="dcterms:W3CDTF">2023-10-17T09:50:19Z</dcterms:modified>
</cp:coreProperties>
</file>